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73" r:id="rId14"/>
    <p:sldId id="269" r:id="rId15"/>
    <p:sldId id="270" r:id="rId16"/>
    <p:sldId id="271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Art Class</a:t>
            </a:r>
            <a:endParaRPr lang="en-US" dirty="0"/>
          </a:p>
        </p:txBody>
      </p:sp>
      <p:pic>
        <p:nvPicPr>
          <p:cNvPr id="4" name="Content Placeholder 3" descr="welcome-to-art-ms-and-hs-1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>
          <a:xfrm>
            <a:off x="316093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28457" y="6184840"/>
            <a:ext cx="649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have a seat where there is a stool.  Don’t move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</a:t>
            </a:r>
            <a:endParaRPr lang="en-US" dirty="0"/>
          </a:p>
        </p:txBody>
      </p:sp>
      <p:pic>
        <p:nvPicPr>
          <p:cNvPr id="4" name="Content Placeholder 3" descr="welcome-to-art-ms-and-hs-15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976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4</a:t>
            </a:r>
            <a:endParaRPr lang="en-US" dirty="0"/>
          </a:p>
        </p:txBody>
      </p:sp>
      <p:pic>
        <p:nvPicPr>
          <p:cNvPr id="6" name="Content Placeholder 5" descr="welcome-to-art-ms-and-hs-2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89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elcome-to-art-ms-and-hs-1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292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prepared…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pencil</a:t>
            </a:r>
          </a:p>
          <a:p>
            <a:r>
              <a:rPr lang="en-US" dirty="0" smtClean="0"/>
              <a:t>Your assignment notebook</a:t>
            </a:r>
          </a:p>
          <a:p>
            <a:r>
              <a:rPr lang="en-US" dirty="0" smtClean="0"/>
              <a:t>A good attitude</a:t>
            </a:r>
          </a:p>
          <a:p>
            <a:r>
              <a:rPr lang="en-US" dirty="0" smtClean="0"/>
              <a:t>Your creative brain</a:t>
            </a:r>
          </a:p>
          <a:p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74" y="3082421"/>
            <a:ext cx="4259326" cy="32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but…</a:t>
            </a:r>
            <a:endParaRPr lang="en-US" dirty="0"/>
          </a:p>
        </p:txBody>
      </p:sp>
      <p:pic>
        <p:nvPicPr>
          <p:cNvPr id="4" name="Content Placeholder 3" descr="welcome-to-art-ms-and-hs-24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40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out!</a:t>
            </a:r>
            <a:endParaRPr lang="en-US" dirty="0"/>
          </a:p>
        </p:txBody>
      </p:sp>
      <p:pic>
        <p:nvPicPr>
          <p:cNvPr id="4" name="Content Placeholder 3" descr="welcome-to-art-ms-and-hs-1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nice to your teacher.</a:t>
            </a:r>
            <a:endParaRPr lang="en-US" dirty="0"/>
          </a:p>
        </p:txBody>
      </p:sp>
      <p:pic>
        <p:nvPicPr>
          <p:cNvPr id="4" name="Content Placeholder 3" descr="welcome-to-art-ms-and-hs-1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64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60% Class work</a:t>
            </a:r>
          </a:p>
          <a:p>
            <a:pPr lvl="1"/>
            <a:r>
              <a:rPr lang="en-US" dirty="0" smtClean="0"/>
              <a:t>Worksheets</a:t>
            </a:r>
          </a:p>
          <a:p>
            <a:pPr lvl="1"/>
            <a:r>
              <a:rPr lang="en-US" dirty="0" smtClean="0"/>
              <a:t> practice</a:t>
            </a:r>
          </a:p>
          <a:p>
            <a:pPr lvl="1"/>
            <a:r>
              <a:rPr lang="en-US" dirty="0" smtClean="0"/>
              <a:t> art experiments</a:t>
            </a:r>
            <a:endParaRPr lang="en-US" dirty="0"/>
          </a:p>
          <a:p>
            <a:pPr lvl="1"/>
            <a:r>
              <a:rPr lang="en-US" dirty="0" smtClean="0"/>
              <a:t> group work</a:t>
            </a:r>
            <a:endParaRPr lang="en-US" dirty="0"/>
          </a:p>
          <a:p>
            <a:r>
              <a:rPr lang="en-US" dirty="0" smtClean="0"/>
              <a:t>40% Art projects</a:t>
            </a:r>
          </a:p>
          <a:p>
            <a:pPr lvl="1"/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Clay</a:t>
            </a:r>
          </a:p>
          <a:p>
            <a:pPr lvl="1"/>
            <a:r>
              <a:rPr lang="en-US" dirty="0" smtClean="0"/>
              <a:t>printmaking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30" y="2582568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turn in: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grade:  3 per quarter (6 total)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Grade:  4 per quarter (8 total)</a:t>
            </a:r>
            <a:endParaRPr lang="en-US" dirty="0"/>
          </a:p>
        </p:txBody>
      </p:sp>
      <p:pic>
        <p:nvPicPr>
          <p:cNvPr id="4" name="Picture 3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4" y="3687059"/>
            <a:ext cx="4139258" cy="30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pic>
        <p:nvPicPr>
          <p:cNvPr id="4" name="Content Placeholder 3" descr="welcome-to-art-ms-and-hs-26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10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elcome-to-art-ms-and-hs-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86" r="-12886"/>
          <a:stretch>
            <a:fillRect/>
          </a:stretch>
        </p:blipFill>
        <p:spPr>
          <a:xfrm>
            <a:off x="-650515" y="387239"/>
            <a:ext cx="10137052" cy="6051176"/>
          </a:xfrm>
        </p:spPr>
      </p:pic>
    </p:spTree>
    <p:extLst>
      <p:ext uri="{BB962C8B-B14F-4D97-AF65-F5344CB8AC3E}">
        <p14:creationId xmlns:p14="http://schemas.microsoft.com/office/powerpoint/2010/main" val="6486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raggadocio"/>
                <a:cs typeface="Braggadocio"/>
              </a:rPr>
              <a:t>What is Art?</a:t>
            </a:r>
            <a:endParaRPr lang="en-US" sz="5400" dirty="0">
              <a:latin typeface="Braggadocio"/>
              <a:cs typeface="Braggadoci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56" y="1605055"/>
            <a:ext cx="4569858" cy="35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8520"/>
          </a:xfrm>
        </p:spPr>
        <p:txBody>
          <a:bodyPr/>
          <a:lstStyle/>
          <a:p>
            <a:r>
              <a:rPr lang="en-US" dirty="0" smtClean="0"/>
              <a:t>Duh. It’s this class you have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82" y="2262309"/>
            <a:ext cx="5075144" cy="40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1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expression of human creative skill and imagination, typically in a visual form such as painting or sculpture, producing works to be appreciated for their beauty or emotional power.</a:t>
            </a:r>
          </a:p>
          <a:p>
            <a:pPr marL="0" indent="0">
              <a:buNone/>
            </a:pPr>
            <a:r>
              <a:rPr lang="en-US" dirty="0" smtClean="0"/>
              <a:t>Webster’s Dictionary</a:t>
            </a:r>
            <a:endParaRPr lang="en-US" dirty="0"/>
          </a:p>
        </p:txBody>
      </p:sp>
      <p:pic>
        <p:nvPicPr>
          <p:cNvPr id="5" name="Picture 4" descr="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66" y="3810560"/>
            <a:ext cx="3884457" cy="2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quote…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craftsman knows what he want to make before he makes it…</a:t>
            </a:r>
          </a:p>
          <a:p>
            <a:pPr marL="0" indent="0">
              <a:buNone/>
            </a:pPr>
            <a:r>
              <a:rPr lang="en-US" dirty="0" smtClean="0"/>
              <a:t>The making of a work of art … is a strange and risky business in which the maker never knows quite what he is making until he makes it.</a:t>
            </a:r>
          </a:p>
          <a:p>
            <a:r>
              <a:rPr lang="en-US" dirty="0" smtClean="0"/>
              <a:t>-R.G. Collingwood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84" y="4200862"/>
            <a:ext cx="2991373" cy="23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rules, you have to know them.</a:t>
            </a:r>
            <a:endParaRPr lang="en-US" dirty="0"/>
          </a:p>
        </p:txBody>
      </p:sp>
      <p:pic>
        <p:nvPicPr>
          <p:cNvPr id="4" name="Content Placeholder 3" descr="welcome-to-art-ms-and-hs-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b="13374"/>
          <a:stretch>
            <a:fillRect/>
          </a:stretch>
        </p:blipFill>
        <p:spPr>
          <a:xfrm>
            <a:off x="623827" y="1616904"/>
            <a:ext cx="7898620" cy="5241096"/>
          </a:xfrm>
        </p:spPr>
      </p:pic>
    </p:spTree>
    <p:extLst>
      <p:ext uri="{BB962C8B-B14F-4D97-AF65-F5344CB8AC3E}">
        <p14:creationId xmlns:p14="http://schemas.microsoft.com/office/powerpoint/2010/main" val="131609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</a:t>
            </a:r>
            <a:endParaRPr lang="en-US" dirty="0"/>
          </a:p>
        </p:txBody>
      </p:sp>
      <p:pic>
        <p:nvPicPr>
          <p:cNvPr id="4" name="Content Placeholder 3" descr="welcome-to-art-ms-and-hs-10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2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</a:t>
            </a:r>
            <a:endParaRPr lang="en-US" dirty="0"/>
          </a:p>
        </p:txBody>
      </p:sp>
      <p:pic>
        <p:nvPicPr>
          <p:cNvPr id="4" name="Content Placeholder 3" descr="welcome-to-art-ms-and-hs-11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72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6195</TotalTime>
  <Words>214</Words>
  <Application>Microsoft Macintosh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 Black </vt:lpstr>
      <vt:lpstr>Welcome to Art Class</vt:lpstr>
      <vt:lpstr>PowerPoint Presentation</vt:lpstr>
      <vt:lpstr>What is Art?</vt:lpstr>
      <vt:lpstr>Duh. It’s this class you have to take</vt:lpstr>
      <vt:lpstr>Art is…</vt:lpstr>
      <vt:lpstr>A quote…</vt:lpstr>
      <vt:lpstr>The rules, you have to know them.</vt:lpstr>
      <vt:lpstr>Rule 1</vt:lpstr>
      <vt:lpstr>Rule 3</vt:lpstr>
      <vt:lpstr>Rule 2</vt:lpstr>
      <vt:lpstr>Rule 4</vt:lpstr>
      <vt:lpstr>PowerPoint Presentation</vt:lpstr>
      <vt:lpstr>Come prepared…</vt:lpstr>
      <vt:lpstr>Pay attention but…</vt:lpstr>
      <vt:lpstr>Help out!</vt:lpstr>
      <vt:lpstr>Be nice to your teacher.</vt:lpstr>
      <vt:lpstr>Grading</vt:lpstr>
      <vt:lpstr>Skill Sheets</vt:lpstr>
      <vt:lpstr>Remember</vt:lpstr>
    </vt:vector>
  </TitlesOfParts>
  <Company>Brunswick School Dept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Art Class</dc:title>
  <dc:creator>Kari McCarthy</dc:creator>
  <cp:lastModifiedBy>Kari McCarthy</cp:lastModifiedBy>
  <cp:revision>8</cp:revision>
  <dcterms:created xsi:type="dcterms:W3CDTF">2015-08-27T11:39:03Z</dcterms:created>
  <dcterms:modified xsi:type="dcterms:W3CDTF">2015-08-31T21:58:16Z</dcterms:modified>
</cp:coreProperties>
</file>