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0" r:id="rId5"/>
    <p:sldId id="290" r:id="rId6"/>
    <p:sldId id="264" r:id="rId7"/>
    <p:sldId id="278" r:id="rId8"/>
    <p:sldId id="257" r:id="rId9"/>
    <p:sldId id="258" r:id="rId10"/>
    <p:sldId id="259" r:id="rId11"/>
    <p:sldId id="260" r:id="rId12"/>
    <p:sldId id="261" r:id="rId13"/>
    <p:sldId id="262" r:id="rId14"/>
    <p:sldId id="271" r:id="rId15"/>
    <p:sldId id="272" r:id="rId16"/>
    <p:sldId id="289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>
        <p:scale>
          <a:sx n="99" d="100"/>
          <a:sy n="99" d="100"/>
        </p:scale>
        <p:origin x="-3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8DE8-2C73-4C10-B504-F6BD87DFD96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91A-F420-4B3B-A32A-146C84E1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8DE8-2C73-4C10-B504-F6BD87DFD96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91A-F420-4B3B-A32A-146C84E1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8DE8-2C73-4C10-B504-F6BD87DFD96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91A-F420-4B3B-A32A-146C84E1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8DE8-2C73-4C10-B504-F6BD87DFD96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91A-F420-4B3B-A32A-146C84E1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8DE8-2C73-4C10-B504-F6BD87DFD96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91A-F420-4B3B-A32A-146C84E1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8DE8-2C73-4C10-B504-F6BD87DFD96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91A-F420-4B3B-A32A-146C84E1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8DE8-2C73-4C10-B504-F6BD87DFD96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91A-F420-4B3B-A32A-146C84E1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8DE8-2C73-4C10-B504-F6BD87DFD96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91A-F420-4B3B-A32A-146C84E1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8DE8-2C73-4C10-B504-F6BD87DFD96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91A-F420-4B3B-A32A-146C84E1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8DE8-2C73-4C10-B504-F6BD87DFD96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91A-F420-4B3B-A32A-146C84E1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8DE8-2C73-4C10-B504-F6BD87DFD96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ED91A-F420-4B3B-A32A-146C84E1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8DE8-2C73-4C10-B504-F6BD87DFD962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D91A-F420-4B3B-A32A-146C84E1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The Cultural Achievements of Sumer</a:t>
            </a:r>
            <a:endParaRPr lang="en-US" dirty="0"/>
          </a:p>
        </p:txBody>
      </p:sp>
      <p:pic>
        <p:nvPicPr>
          <p:cNvPr id="4" name="Picture 3" descr="su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819400"/>
            <a:ext cx="4876800" cy="311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6324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6000" dirty="0"/>
              <a:t>Ziggurats are the buildings and </a:t>
            </a:r>
            <a:r>
              <a:rPr lang="en-US" sz="6000" b="1" u="sng" dirty="0" smtClean="0"/>
              <a:t>TEMPLES</a:t>
            </a:r>
            <a:r>
              <a:rPr lang="en-US" sz="6000" u="sng" dirty="0" smtClean="0"/>
              <a:t> </a:t>
            </a:r>
            <a:r>
              <a:rPr lang="en-US" sz="6000" dirty="0" smtClean="0"/>
              <a:t>built by Sumerians </a:t>
            </a:r>
            <a:r>
              <a:rPr lang="en-US" sz="6000" dirty="0"/>
              <a:t>to express their religious beliefs. They were very tall – people could see them from 20 miles away! 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ZIGGURAT </a:t>
            </a:r>
            <a:endParaRPr lang="en-US" dirty="0"/>
          </a:p>
        </p:txBody>
      </p:sp>
      <p:pic>
        <p:nvPicPr>
          <p:cNvPr id="4" name="Content Placeholder 3" descr="07Ziggura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915415" cy="529948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Lived in the Ziggurats?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4000" dirty="0"/>
              <a:t>The Sumerians believed that </a:t>
            </a:r>
            <a:r>
              <a:rPr lang="en-US" sz="4000" b="1" u="sng" dirty="0" smtClean="0"/>
              <a:t>GODS </a:t>
            </a:r>
            <a:r>
              <a:rPr lang="en-US" sz="4000" dirty="0" smtClean="0"/>
              <a:t>lived </a:t>
            </a:r>
            <a:r>
              <a:rPr lang="en-US" sz="4000" dirty="0"/>
              <a:t>inside the ziggurats. The built long staircases so they could climb down to earth. Kings and priests went inside the temples to ask the gods’ blessings. </a:t>
            </a:r>
          </a:p>
          <a:p>
            <a:endParaRPr lang="en-US" dirty="0"/>
          </a:p>
        </p:txBody>
      </p:sp>
      <p:pic>
        <p:nvPicPr>
          <p:cNvPr id="4" name="Picture 3" descr="prayingtogo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524000"/>
            <a:ext cx="31115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Sumerians Show Their Devotion?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/>
              <a:t>Sumerians had many kinds of religious ceremonies to show their dedication to the gods.  These ceremonies could </a:t>
            </a:r>
            <a:r>
              <a:rPr lang="en-US" sz="3600" dirty="0" smtClean="0"/>
              <a:t>include </a:t>
            </a:r>
            <a:r>
              <a:rPr lang="en-US" sz="3600" b="1" u="sng" dirty="0" smtClean="0"/>
              <a:t>MUSIC</a:t>
            </a:r>
            <a:r>
              <a:rPr lang="en-US" sz="3600" b="1" dirty="0" smtClean="0"/>
              <a:t> </a:t>
            </a:r>
            <a:r>
              <a:rPr lang="en-US" sz="3600" dirty="0" smtClean="0"/>
              <a:t>or </a:t>
            </a:r>
            <a:r>
              <a:rPr lang="en-US" sz="3600" b="1" u="sng" dirty="0" smtClean="0"/>
              <a:t>HUMAN</a:t>
            </a:r>
            <a:r>
              <a:rPr lang="en-US" sz="3600" u="sng" dirty="0" smtClean="0"/>
              <a:t> </a:t>
            </a:r>
            <a:r>
              <a:rPr lang="en-US" sz="3600" dirty="0" smtClean="0"/>
              <a:t>sacrifices</a:t>
            </a:r>
            <a:r>
              <a:rPr lang="en-US" sz="3600" dirty="0"/>
              <a:t>. </a:t>
            </a:r>
          </a:p>
          <a:p>
            <a:endParaRPr lang="en-US" dirty="0"/>
          </a:p>
        </p:txBody>
      </p:sp>
      <p:pic>
        <p:nvPicPr>
          <p:cNvPr id="4" name="Picture 3" descr="sacrif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038600"/>
            <a:ext cx="2438400" cy="2485633"/>
          </a:xfrm>
          <a:prstGeom prst="rect">
            <a:avLst/>
          </a:prstGeom>
        </p:spPr>
      </p:pic>
      <p:pic>
        <p:nvPicPr>
          <p:cNvPr id="5" name="Picture 4" descr="sumermus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114800"/>
            <a:ext cx="2438400" cy="257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ECONOMY</a:t>
            </a:r>
            <a:endParaRPr lang="en-US" sz="9600" dirty="0"/>
          </a:p>
        </p:txBody>
      </p:sp>
      <p:pic>
        <p:nvPicPr>
          <p:cNvPr id="6" name="Picture 5" descr="neolithicn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710" y="2678482"/>
            <a:ext cx="2544064" cy="3153798"/>
          </a:xfrm>
          <a:prstGeom prst="rect">
            <a:avLst/>
          </a:prstGeom>
        </p:spPr>
      </p:pic>
      <p:pic>
        <p:nvPicPr>
          <p:cNvPr id="1026" name="Picture 2" descr="C:\Users\arudnick\AppData\Local\Microsoft\Windows\Temporary Internet Files\Content.IE5\LSO6ID89\MP9004423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46482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Traditional Economy – used bartering</a:t>
            </a:r>
          </a:p>
          <a:p>
            <a:r>
              <a:rPr lang="en-US" sz="4800" dirty="0" smtClean="0"/>
              <a:t>Traded with other cities around the Persian Gulf </a:t>
            </a:r>
          </a:p>
          <a:p>
            <a:r>
              <a:rPr lang="en-US" sz="4800" dirty="0" smtClean="0"/>
              <a:t>Traded for beads, jewelry, pottery, gold and silver</a:t>
            </a:r>
          </a:p>
          <a:p>
            <a:r>
              <a:rPr lang="en-US" sz="4800" dirty="0" smtClean="0"/>
              <a:t>Used slaves</a:t>
            </a:r>
            <a:endParaRPr lang="en-US" sz="4800" dirty="0"/>
          </a:p>
          <a:p>
            <a:endParaRPr lang="en-US" dirty="0"/>
          </a:p>
        </p:txBody>
      </p:sp>
      <p:pic>
        <p:nvPicPr>
          <p:cNvPr id="4" name="Picture 3" descr="leve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81000"/>
            <a:ext cx="37338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2051" name="Picture 3" descr="C:\Users\arudnick\AppData\Local\Microsoft\Windows\Temporary Internet Files\Content.IE5\9WPM9GA7\MP9003096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994875" cy="427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9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pic>
        <p:nvPicPr>
          <p:cNvPr id="3074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03748"/>
            <a:ext cx="5022342" cy="42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1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Government and Power</a:t>
            </a:r>
            <a:endParaRPr lang="en-US" dirty="0"/>
          </a:p>
        </p:txBody>
      </p:sp>
      <p:pic>
        <p:nvPicPr>
          <p:cNvPr id="4098" name="Picture 2" descr="C:\Users\arudnick\AppData\Local\Microsoft\Windows\Temporary Internet Files\Content.IE5\9WPM9GA7\MC90038997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5054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2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List all of the people who live in your house and how you are related to them (aunt, cousin, mom, etc.)</a:t>
            </a:r>
          </a:p>
          <a:p>
            <a:pPr marL="514350" indent="-51435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Who in your immediate family has the most power?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does that person have more power than anyone else? </a:t>
            </a:r>
          </a:p>
          <a:p>
            <a:pPr marL="0" indent="0" algn="ctr">
              <a:buNone/>
            </a:pPr>
            <a:r>
              <a:rPr lang="en-US" b="1" dirty="0" smtClean="0"/>
              <a:t>What do they do with that power? </a:t>
            </a:r>
          </a:p>
          <a:p>
            <a:pPr marL="0" indent="0">
              <a:buNone/>
            </a:pPr>
            <a:r>
              <a:rPr lang="en-US" dirty="0" smtClean="0"/>
              <a:t>4. Who in the USA has the most power? </a:t>
            </a:r>
          </a:p>
          <a:p>
            <a:pPr marL="0" indent="0">
              <a:buNone/>
            </a:pPr>
            <a:r>
              <a:rPr lang="en-US" dirty="0" smtClean="0"/>
              <a:t>5. Why does that person have more power than anyone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3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WRITING </a:t>
            </a:r>
            <a:endParaRPr lang="en-US" sz="9600" dirty="0"/>
          </a:p>
        </p:txBody>
      </p:sp>
      <p:pic>
        <p:nvPicPr>
          <p:cNvPr id="4" name="Content Placeholder 3" descr="cuneifor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057400"/>
            <a:ext cx="6343650" cy="373226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Sumer Before Empires</a:t>
            </a:r>
            <a:endParaRPr lang="en-US" dirty="0"/>
          </a:p>
        </p:txBody>
      </p:sp>
      <p:pic>
        <p:nvPicPr>
          <p:cNvPr id="5122" name="Picture 2" descr="C:\Users\arudnick\AppData\Local\Microsoft\Windows\Temporary Internet Files\Content.IE5\LSO6ID89\MC9001740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900221" cy="417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4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Jot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Make a prediction about 2 challenges a leader of an Empire in Mesopotamia might face</a:t>
            </a:r>
            <a:endParaRPr lang="en-US" sz="4400" dirty="0"/>
          </a:p>
        </p:txBody>
      </p:sp>
      <p:pic>
        <p:nvPicPr>
          <p:cNvPr id="6146" name="Picture 2" descr="C:\Users\arudnick\AppData\Local\Microsoft\Windows\Temporary Internet Files\Content.IE5\16MA93O4\MC9004348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04" y="1600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7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Sumer 3500 BCE – 2350 BCE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Sumer was a lose collection of </a:t>
            </a:r>
            <a:r>
              <a:rPr lang="en-US" sz="5400" b="1" u="sng" dirty="0" smtClean="0"/>
              <a:t>city-states</a:t>
            </a:r>
            <a:endParaRPr lang="en-US" sz="5400" u="sng" dirty="0" smtClean="0"/>
          </a:p>
          <a:p>
            <a:r>
              <a:rPr lang="en-US" sz="5400" dirty="0" smtClean="0"/>
              <a:t>Each city state had its own ruler, known as a king of an </a:t>
            </a:r>
            <a:r>
              <a:rPr lang="en-US" sz="5400" b="1" u="sng" dirty="0" err="1" smtClean="0"/>
              <a:t>Ensi</a:t>
            </a:r>
            <a:endParaRPr lang="en-US" sz="5400" b="1" u="sn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3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City State Had It’s Own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806813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 LAWS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FARMLAND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GOVERNMENT </a:t>
                      </a:r>
                      <a:r>
                        <a:rPr lang="en-US" sz="5400" dirty="0" smtClean="0"/>
                        <a:t>AND ARMY</a:t>
                      </a:r>
                      <a:endParaRPr lang="en-US" sz="5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91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4343400" cy="5745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 smtClean="0"/>
              <a:t>The city-states shared a common </a:t>
            </a:r>
            <a:r>
              <a:rPr lang="en-US" sz="4800" b="1" u="sng" dirty="0" smtClean="0"/>
              <a:t>LANGUAGE </a:t>
            </a:r>
            <a:r>
              <a:rPr lang="en-US" sz="4800" dirty="0" smtClean="0"/>
              <a:t> and </a:t>
            </a:r>
            <a:r>
              <a:rPr lang="en-US" sz="4800" b="1" u="sng" dirty="0" smtClean="0"/>
              <a:t>RELIGON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They did not have much else in common!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:\Users\arudnick\AppData\Local\Microsoft\Windows\Temporary Internet Files\Content.IE5\16B38EJC\MC900193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12" y="609600"/>
            <a:ext cx="4671588" cy="584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9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Everyone disagreed about who was most powerful and who had rights to water and food.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 city-states of Mesopotamia </a:t>
            </a:r>
            <a:r>
              <a:rPr lang="en-US" b="1" u="sng" dirty="0" smtClean="0"/>
              <a:t>FOUGHT</a:t>
            </a:r>
            <a:r>
              <a:rPr lang="en-US" dirty="0" smtClean="0"/>
              <a:t> a lot over resources and also for </a:t>
            </a:r>
            <a:r>
              <a:rPr lang="en-US" b="1" u="sng" dirty="0" smtClean="0"/>
              <a:t>POWER.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1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4525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Sumerians used </a:t>
            </a:r>
            <a:r>
              <a:rPr lang="en-US" sz="5400" b="1" u="sng" dirty="0" smtClean="0"/>
              <a:t>CUNEIFORM</a:t>
            </a:r>
            <a:r>
              <a:rPr lang="en-US" sz="5400" dirty="0" smtClean="0"/>
              <a:t> to make trade easier. </a:t>
            </a:r>
          </a:p>
          <a:p>
            <a:r>
              <a:rPr lang="en-US" sz="5400" dirty="0" smtClean="0"/>
              <a:t>They wrote not on paper, but on clay tablets. </a:t>
            </a:r>
            <a:endParaRPr lang="en-US" sz="5400" dirty="0"/>
          </a:p>
        </p:txBody>
      </p:sp>
      <p:pic>
        <p:nvPicPr>
          <p:cNvPr id="2050" name="Picture 2" descr="C:\Documents and Settings\arudnick\Local Settings\Temporary Internet Files\Content.IE5\TCHQAW9M\MC9001939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706639"/>
            <a:ext cx="2518485" cy="3151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1"/>
            <a:ext cx="8229600" cy="2895600"/>
          </a:xfrm>
        </p:spPr>
        <p:txBody>
          <a:bodyPr/>
          <a:lstStyle/>
          <a:p>
            <a:pPr>
              <a:buNone/>
            </a:pPr>
            <a:r>
              <a:rPr lang="en-US" sz="4000" dirty="0"/>
              <a:t>Originally the Sumerians had </a:t>
            </a:r>
            <a:r>
              <a:rPr lang="en-US" sz="4000" dirty="0" smtClean="0"/>
              <a:t>2,000 symbols in the </a:t>
            </a:r>
            <a:r>
              <a:rPr lang="en-US" sz="4000" dirty="0"/>
              <a:t>cuneiform alphabet. Over time they were able to reduce the number of symbols down </a:t>
            </a:r>
            <a:r>
              <a:rPr lang="en-US" sz="4000" dirty="0" smtClean="0"/>
              <a:t>to </a:t>
            </a:r>
            <a:r>
              <a:rPr lang="en-US" sz="4000" b="1" u="sng" dirty="0" smtClean="0">
                <a:solidFill>
                  <a:srgbClr val="FF0000"/>
                </a:solidFill>
              </a:rPr>
              <a:t>700. </a:t>
            </a:r>
            <a:endParaRPr lang="en-US" sz="4000" b="1" u="sng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C:\Documents and Settings\arudnick\Local Settings\Temporary Internet Files\Content.IE5\X14ZITUK\MC900441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1520825" cy="1797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3505200"/>
            <a:ext cx="579120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 </a:t>
            </a:r>
            <a:endParaRPr lang="en-US" sz="2400" i="1" dirty="0"/>
          </a:p>
          <a:p>
            <a:r>
              <a:rPr lang="en-US" sz="2400" i="1" dirty="0" smtClean="0"/>
              <a:t>Why do you think the Sumerians eliminated symbols from their alphabet? </a:t>
            </a:r>
          </a:p>
          <a:p>
            <a:endParaRPr lang="en-US" sz="2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7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RELIGION </a:t>
            </a:r>
            <a:endParaRPr lang="en-US" sz="9600" dirty="0"/>
          </a:p>
        </p:txBody>
      </p:sp>
      <p:pic>
        <p:nvPicPr>
          <p:cNvPr id="4" name="Picture 3" descr="colorziggura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09800"/>
            <a:ext cx="774265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3962400" cy="5821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/>
              <a:t>The Sumerians were </a:t>
            </a:r>
            <a:r>
              <a:rPr lang="en-US" sz="4800" b="1" dirty="0" smtClean="0"/>
              <a:t>polytheistic</a:t>
            </a:r>
            <a:r>
              <a:rPr lang="en-US" sz="4800" dirty="0" smtClean="0"/>
              <a:t> which means they believed in more than one god.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1856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800" b="1" dirty="0"/>
              <a:t>A religious system includes </a:t>
            </a:r>
            <a:r>
              <a:rPr lang="en-US" sz="4800" b="1" dirty="0" smtClean="0"/>
              <a:t>the</a:t>
            </a:r>
          </a:p>
          <a:p>
            <a:pPr>
              <a:buNone/>
            </a:pPr>
            <a:r>
              <a:rPr lang="en-US" sz="4800" b="1" dirty="0" smtClean="0"/>
              <a:t>sets </a:t>
            </a:r>
            <a:r>
              <a:rPr lang="en-US" sz="4800" b="1" dirty="0"/>
              <a:t>of beliefs, </a:t>
            </a:r>
            <a:r>
              <a:rPr lang="en-US" sz="4800" b="1" u="sng" dirty="0"/>
              <a:t>the </a:t>
            </a:r>
            <a:r>
              <a:rPr lang="en-US" sz="4800" b="1" u="sng" dirty="0" smtClean="0"/>
              <a:t>GODS (and</a:t>
            </a:r>
          </a:p>
          <a:p>
            <a:pPr>
              <a:buNone/>
            </a:pPr>
            <a:r>
              <a:rPr lang="en-US" sz="4800" b="1" u="sng" dirty="0" smtClean="0"/>
              <a:t>GODDESSES !) </a:t>
            </a:r>
            <a:r>
              <a:rPr lang="en-US" sz="4800" b="1" dirty="0"/>
              <a:t>and forms </a:t>
            </a:r>
            <a:r>
              <a:rPr lang="en-US" sz="4800" b="1" dirty="0" smtClean="0"/>
              <a:t>of</a:t>
            </a:r>
          </a:p>
          <a:p>
            <a:pPr>
              <a:buNone/>
            </a:pPr>
            <a:r>
              <a:rPr lang="en-US" sz="4800" b="1" dirty="0" smtClean="0"/>
              <a:t>worship </a:t>
            </a:r>
            <a:r>
              <a:rPr lang="en-US" sz="4800" b="1" dirty="0"/>
              <a:t>a civilization has.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3600" dirty="0"/>
              <a:t>In Sumer, religious beliefs influenced </a:t>
            </a:r>
            <a:r>
              <a:rPr lang="en-US" sz="3600" dirty="0" smtClean="0"/>
              <a:t>every part of </a:t>
            </a:r>
            <a:r>
              <a:rPr lang="en-US" sz="3600" dirty="0"/>
              <a:t>daily life. Sumerians tried </a:t>
            </a:r>
            <a:r>
              <a:rPr lang="en-US" sz="3600" dirty="0" smtClean="0"/>
              <a:t>to please </a:t>
            </a:r>
            <a:r>
              <a:rPr lang="en-US" sz="3600" dirty="0"/>
              <a:t>the </a:t>
            </a:r>
            <a:r>
              <a:rPr lang="en-US" sz="3600" dirty="0" smtClean="0"/>
              <a:t>gods in </a:t>
            </a:r>
            <a:r>
              <a:rPr lang="en-US" sz="3600" dirty="0"/>
              <a:t>all things </a:t>
            </a:r>
            <a:r>
              <a:rPr lang="en-US" sz="3600" dirty="0" smtClean="0"/>
              <a:t>from </a:t>
            </a:r>
            <a:r>
              <a:rPr lang="en-US" sz="3600" u="sng" dirty="0" smtClean="0"/>
              <a:t>GROWING CROPS </a:t>
            </a:r>
            <a:r>
              <a:rPr lang="en-US" sz="3600" dirty="0" smtClean="0"/>
              <a:t>to settling disputes</a:t>
            </a:r>
            <a:r>
              <a:rPr lang="en-US" sz="3600" dirty="0"/>
              <a:t>. </a:t>
            </a:r>
            <a:r>
              <a:rPr lang="en-US" sz="3600" b="1" dirty="0"/>
              <a:t>Religion bound </a:t>
            </a:r>
            <a:r>
              <a:rPr lang="en-US" sz="3600" b="1" dirty="0" smtClean="0"/>
              <a:t>them together </a:t>
            </a:r>
            <a:r>
              <a:rPr lang="en-US" sz="3600" b="1" dirty="0"/>
              <a:t>in a common way of life.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 descr="ancientcro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12420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477</Words>
  <Application>Microsoft Macintosh PowerPoint</Application>
  <PresentationFormat>On-screen Show (4:3)</PresentationFormat>
  <Paragraphs>53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Cultural Achievements of Sumer</vt:lpstr>
      <vt:lpstr>WRITING </vt:lpstr>
      <vt:lpstr>PowerPoint Presentation</vt:lpstr>
      <vt:lpstr>PowerPoint Presentation</vt:lpstr>
      <vt:lpstr>PowerPoint Presentation</vt:lpstr>
      <vt:lpstr>RELIGION </vt:lpstr>
      <vt:lpstr>PowerPoint Presentation</vt:lpstr>
      <vt:lpstr>RELIGION </vt:lpstr>
      <vt:lpstr>PowerPoint Presentation</vt:lpstr>
      <vt:lpstr>PowerPoint Presentation</vt:lpstr>
      <vt:lpstr>ZIGGURAT </vt:lpstr>
      <vt:lpstr>Who Lived in the Ziggurats? </vt:lpstr>
      <vt:lpstr>How Did Sumerians Show Their Devotion? </vt:lpstr>
      <vt:lpstr>ECONOMY</vt:lpstr>
      <vt:lpstr>PowerPoint Presentation</vt:lpstr>
      <vt:lpstr>Vocabulary</vt:lpstr>
      <vt:lpstr>Government</vt:lpstr>
      <vt:lpstr>Intro to Government and Power</vt:lpstr>
      <vt:lpstr>PowerPoint Presentation</vt:lpstr>
      <vt:lpstr>Ancient Sumer Before Empires</vt:lpstr>
      <vt:lpstr>Stop and Jot</vt:lpstr>
      <vt:lpstr>Sumer 3500 BCE – 2350 BCE</vt:lpstr>
      <vt:lpstr>Each City State Had It’s Own</vt:lpstr>
      <vt:lpstr>PowerPoint Presentation</vt:lpstr>
      <vt:lpstr>PowerPoint Presentation</vt:lpstr>
    </vt:vector>
  </TitlesOfParts>
  <Company>Uncommon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Cultural Achievements of Sumer</dc:title>
  <dc:creator>annie rudnick</dc:creator>
  <cp:lastModifiedBy>Brunswick Junior High</cp:lastModifiedBy>
  <cp:revision>12</cp:revision>
  <dcterms:created xsi:type="dcterms:W3CDTF">2010-11-08T13:31:05Z</dcterms:created>
  <dcterms:modified xsi:type="dcterms:W3CDTF">2014-01-16T23:57:04Z</dcterms:modified>
</cp:coreProperties>
</file>